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755"/>
            <a:ext cx="6912768" cy="49080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ОРВИ, </a:t>
            </a:r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ГРИПП, COVID-19 – СИМПТОМЫ И ПРОФИЛАКТИКА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504" y="116632"/>
            <a:ext cx="0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7504" y="6741368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38842"/>
            <a:ext cx="1872208" cy="7166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9623" y="898847"/>
            <a:ext cx="900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ОРВИ (острая респираторная вирусная инфекция) – заболевание верхних дыхательных путей, вызванное проникновением в организм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вирусов. И ОРВИ, 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грипп, и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вызываются вирусами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512" y="1385358"/>
            <a:ext cx="3078344" cy="161159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СИМПТОМЫ: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Повышение температуры тела, озноб, насморк, боль в горле, сухой кашель, затруднение дыхание, ощущение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тяжести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грудной клетке, общая слабость, ломота в мышцах, головная боль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1385358"/>
            <a:ext cx="5544616" cy="175560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Самолечение недопустимо, поставить диагноз и назначить необходимое лечение должен врач после проведения консультации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 появлении симптомов ОРВИ оставайтесь дома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зависимости от тяжести симптомов, вызовите врача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дом или бригаду скорой медицинской помощи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Употребляйте жидкости чаще чем обычно (чаи, компоты, морсы, соки)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 кашле и чихании прикрывайте рот и нос платком или салфеткой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357301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9623" y="3115433"/>
            <a:ext cx="321855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ЧТО ДЕЛАТЬ, ЕСЛИ ВЫ ЗАБОЛЕЛИ: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Оставайтесь дома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Изолируйте совместно проживающих членов семьи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Соблюдайте постельный режим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Вызывайте врача на дом по телефонам регистратуры или короткому номеру 122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Наберитесь терпения, если вызов зарегистрирован, врач к Вам обязательно придет. Из-за большого количества пациентов это может занять больше времени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Самостоятельно не принимать антибактериальные препараты без назначения врача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Принимайте назначенные препараты вовремя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9108" y="3207766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ГРУППА ПОВЫШЕННОГО РИСКА: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Пожилые люди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Маленькие дети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Беременные женщины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Лица с хроническими неинфекционными заболеваниями (бронхиальная астма, сахарный диабет, цирроз печени, заболевания сердечно-сосудистой системы, онкологические заболевания, заболевания крови, заболевания кишечника, длительный прием гормонов, ревматические заболевания, программный гемодиализ,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иммунодефицитные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состояния, и др.)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3198738"/>
            <a:ext cx="28492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КАК СНИЗИТЬ РИСК ЗАРАЖЕНИЯ ЗАЩИТИТЬ СЕБЯ И БЛИЗКИХ: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возможности изолируйте больного в отдельной комнате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Регулярно проветривайте помещение и делайте влажную уборку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прикасайтесь руками к глазам, носу, рту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промывайте нос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Используйте маски в общественных местах и в транспорте, при уходе за больным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Избегайте контакта с людьми, которые имеют признаки заболевания ОРВИ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74" t="30120" r="11364" b="43348"/>
          <a:stretch/>
        </p:blipFill>
        <p:spPr>
          <a:xfrm>
            <a:off x="979359" y="6184409"/>
            <a:ext cx="3816424" cy="5569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11" t="61605" r="5624" b="10029"/>
          <a:stretch/>
        </p:blipFill>
        <p:spPr>
          <a:xfrm>
            <a:off x="4795783" y="6184409"/>
            <a:ext cx="4076768" cy="55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3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313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ОРВИ, ГРИПП, COVID-19 – СИМПТОМЫ И ПРОФИЛАКТИКА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</cp:lastModifiedBy>
  <cp:revision>13</cp:revision>
  <dcterms:created xsi:type="dcterms:W3CDTF">2022-01-21T09:21:07Z</dcterms:created>
  <dcterms:modified xsi:type="dcterms:W3CDTF">2022-02-03T11:27:25Z</dcterms:modified>
</cp:coreProperties>
</file>