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12" y="-1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02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34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7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3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42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4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5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2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5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09101-4010-47FD-B337-0D770DB510E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0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9101-4010-47FD-B337-0D770DB510E7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7657-560C-4939-9400-46B62414C7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2850" cy="97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664" y="8028384"/>
            <a:ext cx="6868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 </a:t>
            </a:r>
            <a:r>
              <a:rPr lang="ru-RU" sz="1600" b="1" dirty="0"/>
              <a:t>Нарушение порядка действий по предотвращению выжигания сухой растительности</a:t>
            </a:r>
            <a:r>
              <a:rPr lang="ru-RU" sz="1600" dirty="0"/>
              <a:t> по п. 11 ст. 9 Закона Республики Мордовия от 15.06.2015 № 38-З «Об административной ответственности на территории Республики Мордовия» влечет наложение административного штрафа на граждан в размере от 1000 до 3000 рублей; на должностных лиц – от 6000 до 20000 рублей; на юридических лиц – от 50000 до 200000 рублей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648" y="827584"/>
            <a:ext cx="708399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НЕ ЖГИ СУХУЮ ТРАВУ!</a:t>
            </a:r>
            <a:endParaRPr lang="ru-RU" sz="4000" b="1" spc="50" dirty="0">
              <a:ln w="3810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798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user</cp:lastModifiedBy>
  <cp:revision>7</cp:revision>
  <dcterms:created xsi:type="dcterms:W3CDTF">2017-05-12T09:16:55Z</dcterms:created>
  <dcterms:modified xsi:type="dcterms:W3CDTF">2021-04-20T12:58:07Z</dcterms:modified>
</cp:coreProperties>
</file>