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12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4E185B-54FE-4DD2-9FD1-4244C3C8225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55576"/>
            <a:ext cx="6888191" cy="8280920"/>
            <a:chOff x="-2817" y="755576"/>
            <a:chExt cx="6888191" cy="828092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5616"/>
              <a:ext cx="6858000" cy="608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golos-buryatyi.ru/wp-content/uploads/2015/05/des-gori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7" y="755576"/>
              <a:ext cx="3212976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5588440"/>
              <a:ext cx="3210161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926" y="5606696"/>
              <a:ext cx="2902074" cy="232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300" y="755576"/>
              <a:ext cx="2902074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188640" y="9036496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91457" y="107504"/>
            <a:ext cx="647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БЕРЕГИТЕ ЛЕС ОТ ПОЖАРА !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050" y="2195736"/>
            <a:ext cx="2483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Сгорают дома, </a:t>
            </a:r>
          </a:p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повреждаются </a:t>
            </a:r>
          </a:p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объекты экономики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88" y="5652120"/>
            <a:ext cx="582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Гибнут</a:t>
            </a:r>
            <a:r>
              <a:rPr 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животные и птицы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192" y="1280845"/>
            <a:ext cx="284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Загораются леса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27514"/>
            <a:ext cx="685745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Несанкционированные поджоги 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сухой травы</a:t>
            </a:r>
          </a:p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ОПАСНЫ !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632" y="7812360"/>
            <a:ext cx="6604799" cy="133164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 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Нарушение порядка действий по предотвращению выжигания сухой растительности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по п. 11 ст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9 Закона Республики Мордовия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от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15.06.2015 № 38-З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«Об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административной ответственности на территории Республики Мордовия»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влечет наложение административного штрафа на граждан в размере от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1000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до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3000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рублей; на должностных лиц – </a:t>
            </a:r>
            <a:r>
              <a:rPr lang="ru-RU" sz="1400" smtClean="0">
                <a:solidFill>
                  <a:prstClr val="black"/>
                </a:solidFill>
                <a:latin typeface="Calibri"/>
              </a:rPr>
              <a:t>от </a:t>
            </a:r>
            <a:r>
              <a:rPr lang="ru-RU" sz="1400" smtClean="0">
                <a:solidFill>
                  <a:prstClr val="black"/>
                </a:solidFill>
                <a:latin typeface="Calibri"/>
              </a:rPr>
              <a:t>6000 </a:t>
            </a:r>
            <a:r>
              <a:rPr lang="ru-RU" sz="1400" smtClean="0">
                <a:solidFill>
                  <a:prstClr val="black"/>
                </a:solidFill>
                <a:latin typeface="Calibri"/>
              </a:rPr>
              <a:t>до </a:t>
            </a:r>
            <a:r>
              <a:rPr lang="ru-RU" sz="1400" smtClean="0">
                <a:solidFill>
                  <a:prstClr val="black"/>
                </a:solidFill>
                <a:latin typeface="Calibri"/>
              </a:rPr>
              <a:t>20000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рублей; на юридических лиц – от 50000 </a:t>
            </a:r>
            <a:r>
              <a:rPr lang="ru-RU" sz="1400" smtClean="0">
                <a:solidFill>
                  <a:prstClr val="black"/>
                </a:solidFill>
                <a:latin typeface="Calibri"/>
              </a:rPr>
              <a:t>до </a:t>
            </a:r>
            <a:r>
              <a:rPr lang="ru-RU" sz="1400" smtClean="0">
                <a:solidFill>
                  <a:prstClr val="black"/>
                </a:solidFill>
                <a:latin typeface="Calibri"/>
              </a:rPr>
              <a:t>200000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рублей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133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23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Franklin Gothic Medium</vt:lpstr>
      <vt:lpstr>Wingdings 2</vt:lpstr>
      <vt:lpstr>Трек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user</cp:lastModifiedBy>
  <cp:revision>12</cp:revision>
  <dcterms:created xsi:type="dcterms:W3CDTF">2017-05-12T07:49:12Z</dcterms:created>
  <dcterms:modified xsi:type="dcterms:W3CDTF">2021-04-20T12:54:52Z</dcterms:modified>
</cp:coreProperties>
</file>